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4f4871315769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4f4871315769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Empathy: Empathize with family in airport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a8d40212_9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a8d40212_9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a7a98bc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a7a98bc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a7a98bc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2a7a98bc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a7a98bc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a7a98bc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2a8d4021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2a8d4021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a7a98bc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a7a98bc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a7a98bc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2a7a98bc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a7a98bc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a7a98bc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2a7a98bc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2a7a98bc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a7a98bc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a7a98bc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2a8d4021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2a8d4021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you’ve done the design thinking crash course, you should skip this slide.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2a7a98bc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2a7a98bc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a7a98bc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a7a98bc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5a001ae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5a001ae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to stress the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a7a98bc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a7a98bc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a8d4021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a8d4021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a7a98bc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a7a98bc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a7a98bc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a7a98bc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a8d40212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a8d40212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hyperlink" Target="http://www.youtube.com/watch?v=kJUSpU0marU" TargetMode="External"/><Relationship Id="rId5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hyperlink" Target="http://www.youtube.com/watch?v=musmgKEPY2o" TargetMode="External"/><Relationship Id="rId5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144" y="625283"/>
            <a:ext cx="3233697" cy="166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04394" y="2119162"/>
            <a:ext cx="77352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256750" y="2501975"/>
            <a:ext cx="4929300" cy="9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CS+Social Good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Human Centered Design Overview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Share!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825075" y="11527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were your findings?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9797" y="1313700"/>
            <a:ext cx="2109125" cy="34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Why does it matter?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825075" y="11527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79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Problem solving and innovation that works</a:t>
            </a:r>
            <a:endParaRPr sz="18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Idea and innovation optimization</a:t>
            </a:r>
            <a:endParaRPr sz="18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Innovative product and process design</a:t>
            </a:r>
            <a:endParaRPr sz="18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279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Human/customer-centered problem solving and innovation to create tailored, more impactful products and services</a:t>
            </a:r>
            <a:endParaRPr sz="1800">
              <a:solidFill>
                <a:srgbClr val="33333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Design Thinking in Action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hnny Ciocca saw his brother with Down syndrome having a hard time meeting new friends. So the teen set out to fix it, by creating multiple apps specifically for people with special needs." id="140" name="Google Shape;140;p24" title="Teen creates apps to help people with special needs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4550" y="981449"/>
            <a:ext cx="5359750" cy="40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What next?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/>
        </p:nvSpPr>
        <p:spPr>
          <a:xfrm>
            <a:off x="895300" y="9814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Immerse yourselves in your community: make these observations about the people around you, thinking of how you can best apply your skills to design socially-impactful projects. Work with friends/your project partners for this portion.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You can use the empathy Field Guide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Observations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Direct Interviews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Where to start?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/>
        </p:nvSpPr>
        <p:spPr>
          <a:xfrm>
            <a:off x="895300" y="9814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Think of a place, area of interest, or person you want to design for and get out there!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158E8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Direct Interviews:</a:t>
            </a:r>
            <a:endParaRPr>
              <a:solidFill>
                <a:srgbClr val="158E8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Visit a site, plan to interview someone there in advance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Visit a site, interview random passersby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Direct service (volunteer-work)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Speak directly with acquaintances: find out what matters to them, and why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Online:</a:t>
            </a:r>
            <a:endParaRPr>
              <a:solidFill>
                <a:srgbClr val="158E8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Research organizations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thoroughly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Explore people’s stories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Observe Facebook groups, community pages, forums, other social media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Interactions with photographs, news articles, resources, YouTube videos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task: Reach out!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/>
        </p:nvSpPr>
        <p:spPr>
          <a:xfrm>
            <a:off x="825075" y="11527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475" y="868138"/>
            <a:ext cx="5905500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task: Reach out!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0150" y="1303553"/>
            <a:ext cx="6743700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task: Reach out!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050" y="1063378"/>
            <a:ext cx="5033762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task: Reach out!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000" y="1356203"/>
            <a:ext cx="4562475" cy="3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 rotWithShape="1">
          <a:blip r:embed="rId5">
            <a:alphaModFix/>
          </a:blip>
          <a:srcRect b="0" l="0" r="3660" t="0"/>
          <a:stretch/>
        </p:blipFill>
        <p:spPr>
          <a:xfrm>
            <a:off x="4721475" y="1356200"/>
            <a:ext cx="4284055" cy="302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task: Reach out!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4575" y="1063378"/>
            <a:ext cx="7685132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Design Thinking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 title="What is Human Centered Design?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0" y="1145553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To-do: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/>
        </p:nvSpPr>
        <p:spPr>
          <a:xfrm>
            <a:off x="825075" y="11527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Get out into your community (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strongly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recommended to get the most out of the need-finding process)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Really get to know the person/people you’re engaging with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Try to u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nderstand what drives them and why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Observe and report!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Approach the need-finding process with an open mind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If meeting someone is not possible: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Use one of the options from before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Try and answer the same questions about people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Understand their perspective, learn something new about them that you did not know before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Note: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It is important to be respectful of others in the interviewing process. Please be conscientious when approaching people and respectful of their time.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Empathize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50" y="1063378"/>
            <a:ext cx="2131521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720975" y="1152750"/>
            <a:ext cx="60564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Empathy is the foundation of a human-centered design process; by deeply understanding people, we are better able to design for them.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Immerse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Experience what your user experiences.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Observe: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View users and their behaviors in the context of their lives.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Engage: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Interact with and interview users through both scheduled and short encounters.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Discover: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Uncover people’s expressed and latent needs to best design solutions for them.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Understand: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Through observation and interviews, we can build a picture of our users’ motivations based on what they say, do, think, and feel.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752600" y="3080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Task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612625" y="1152750"/>
            <a:ext cx="81648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Empathize with people in your problem space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have at least until next Wednesday to do this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Ideal options: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Interview one or more people (if possible)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Observe people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If this isn’t possible, here are some alternatives: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Read people’s stories/perspectives of the situation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○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Immerse yourself in their situation by looking for resources/communities they have (i.e. facebook groups, etc.)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Goal</a:t>
            </a: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**Understand something about people that you did not already know**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Most valuable part of the project if you put time into this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Option 1: Interview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50" y="1063378"/>
            <a:ext cx="2131521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2720975" y="1152750"/>
            <a:ext cx="60564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Observable needs: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are some problems your user is facing?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Latent needs: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do your observations say about this person outside of this context? How do they feel? What motivates them?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Option 2: Observation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50" y="1063378"/>
            <a:ext cx="2131521" cy="377532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720975" y="1152750"/>
            <a:ext cx="60564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What?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What is the person doing (what are the concrete, observable facts)?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How?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is the person doing that? (what emotions and techniques are present?)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Why? 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Why is the person doing that? In what way? (what inferences can we draw?)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turn: Observations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825075" y="1063375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Take the next 3 minutes to write down as many observations about this man as you can, trying to understand as much as you can about his situation.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6424975" y="1749600"/>
            <a:ext cx="2527800" cy="29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What?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What is the person doing? (what are the concrete, observable facts)?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How?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is the person doing that? (what emotions and techniques are present?)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58E88"/>
                </a:solidFill>
                <a:latin typeface="Lato"/>
                <a:ea typeface="Lato"/>
                <a:cs typeface="Lato"/>
                <a:sym typeface="Lato"/>
              </a:rPr>
              <a:t>Why?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Why is the person doing that? In what ways can we draw inferences about the scene?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600" y="1676763"/>
            <a:ext cx="47625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Share!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825075" y="1152750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were your findings?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9797" y="1313700"/>
            <a:ext cx="2109125" cy="34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1752600" y="205978"/>
            <a:ext cx="8229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78A8B"/>
                </a:solidFill>
                <a:latin typeface="Lato"/>
                <a:ea typeface="Lato"/>
                <a:cs typeface="Lato"/>
                <a:sym typeface="Lato"/>
              </a:rPr>
              <a:t>Your turn: Interview (pairs)</a:t>
            </a:r>
            <a:endParaRPr>
              <a:solidFill>
                <a:srgbClr val="778A8B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" y="373700"/>
            <a:ext cx="1179502" cy="6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825075" y="1063375"/>
            <a:ext cx="7039500" cy="3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Can you tell me about something you do outside of school?</a:t>
            </a: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 (4 min)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are some of this student’s needs/wants/values inside the context of this activity? Outside?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 you feel about . . . 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Can you tell me about how you started . . . 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 is your best/worst/craziest/most memorable experience with . . .?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What’s something I would find surprising about . . . 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 you feel about . . .?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What’s a typical day like doing . . . ? An atypical day?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Why is . . . important to you? Why do you feel that way?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